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97" d="100"/>
          <a:sy n="97" d="100"/>
        </p:scale>
        <p:origin x="78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A6F95-5E17-2CA9-B9EC-5BC19DE4F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82E9B6-FCEB-8826-5B89-2AE413733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CB91B8-DD85-51C9-1CFA-37B41D332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74E5B-04DF-B4B5-D7F5-070DB2C9D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B6650A-DE18-9CF2-4BE9-8D512EC4A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8769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717B2E-A58E-73A6-C648-961D01251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6E58DF0-5EDD-FB83-D5E0-7548A57B9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550116-4B31-DB90-2F05-F9A4A0FA2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EFB7B85-7535-5A6A-86AC-BAE11D5E2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089B369-198F-4968-3E92-D61C6539C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4390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5A78C75-5F0B-F9F8-96E1-B849A1EB81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819E42D-0A0B-F363-222C-9557601FFE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1DD134-9313-471F-C5C8-593B1673F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4BC9E0D-0E91-6956-2AF5-931B1082F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769725C-BF76-F78F-12D2-D9CD20081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88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7AB61A-AA73-308F-BFFA-B86D429EA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71B202-CB6E-CA4A-9854-15B4EC57A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6E4FB0-5480-56A3-FDD0-0E587FAF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ED5918-B2DD-B03E-7A56-5A714DB7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C2866E-261E-1AE9-8723-46315A69E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514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24C2F0-3437-2B1B-9072-C182297BB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94090C3-B530-E653-E747-6C90DACDA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36FE774-0AA0-FB43-57AF-D1A4B3679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887A39-DC20-53DE-E705-F40832A59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E220F6-D3DD-D5A0-6552-CB89C0FC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661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21F96D-2236-41E8-7994-5C992C7CD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5B5693-B5B8-882C-DB55-75EB904DE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8C46C38-5552-C5FD-4693-9F671D193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078535A-BC71-8841-4201-515A4E4E8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BEC8DB8-413F-C1C3-0B36-0ED5DFC21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FBE86F5-72E1-DF8B-C3A0-C28293045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205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C9442D-87DF-1F54-DE5A-47A95AEF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4D7982-8C52-46EC-0941-14199537A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8928D08-1992-82EE-CBE2-5FB20ECFC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1723D37-AF66-19DB-BDDB-9043F334E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BAFB8E7-DF98-9400-7685-EFF7246869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6082CFB-2A3D-8B82-125D-CAF652FD6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47FF028-E94E-EAE5-55DB-F52F01A87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91D7563-007D-83D8-B73D-C3F853130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321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1966BB-2DE9-7563-D070-DE69B73FF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74A338-1361-204A-B92C-A1FE4CE5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4E1AF9D-F1F7-4691-E824-7DDA9B60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D8C7ED8-204D-BF7E-7E2F-B5DB83592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3166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CE0C021-2A1C-031C-3F19-14DBE345F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CCF1DCF-1849-0497-5EE7-9D00AEFED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AFD261D-6466-1ED1-7680-B6E1E0C95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0870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46C0E6-88E8-7A81-F271-AA40434AA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1F1557-F74D-527B-4B52-BE774FB10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7A6C5CE-98E8-31E8-9D4B-61F10F046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8462E79-7F02-392E-0820-BC8EF905D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ED1EAA-54BF-2640-4C5E-26B5BE232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CF99014-0A30-993D-7941-76E33908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70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0EB664-480D-D1EE-AEA9-0AC41448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AE1F7EB-7579-7881-5B76-E6BE8BB5F9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F0D047C-4FE5-35D9-8595-B10C1BB692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44E1CC8-F71C-6B58-BFB6-FD1CC450C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A6F944-4B61-2390-C88B-402DAF9B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F7F9BCC-7F46-8728-2CEA-A383021F8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73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05226D4-BA80-0171-8986-F4827500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65D4AA3-9E3C-A7A7-E3E3-32279113D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87B0CA-6103-7485-C61A-CF4052C7F9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184CA5-CE79-419A-80AF-A7FDB3E38FD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EA356F-77C7-14E1-0806-CD3A2D814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5706C9-12E9-E07E-B806-6AD2AF096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ADEFC2-F979-4BEC-BBFE-2F1EBFFE4A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8183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3DC74BAC-3552-D4A3-184E-99E9D9570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7" r="16813" b="1"/>
          <a:stretch>
            <a:fillRect/>
          </a:stretch>
        </p:blipFill>
        <p:spPr>
          <a:xfrm>
            <a:off x="643467" y="751100"/>
            <a:ext cx="5291666" cy="5355799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84C187B3-5C7B-B6C3-A1C6-EAE4E39D7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7" r="2025" b="1"/>
          <a:stretch>
            <a:fillRect/>
          </a:stretch>
        </p:blipFill>
        <p:spPr>
          <a:xfrm>
            <a:off x="6256865" y="748176"/>
            <a:ext cx="5291667" cy="536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0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Siri Beer Boman</dc:creator>
  <cp:lastModifiedBy>Siri Beer Boman</cp:lastModifiedBy>
  <cp:revision>1</cp:revision>
  <dcterms:created xsi:type="dcterms:W3CDTF">2026-06-23T08:46:41Z</dcterms:created>
  <dcterms:modified xsi:type="dcterms:W3CDTF">2026-06-23T08:48:25Z</dcterms:modified>
</cp:coreProperties>
</file>